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1" r:id="rId4"/>
    <p:sldId id="273" r:id="rId5"/>
    <p:sldId id="282" r:id="rId6"/>
    <p:sldId id="280" r:id="rId7"/>
    <p:sldId id="283" r:id="rId8"/>
    <p:sldId id="278" r:id="rId9"/>
    <p:sldId id="284" r:id="rId10"/>
    <p:sldId id="261" r:id="rId11"/>
    <p:sldId id="266" r:id="rId12"/>
    <p:sldId id="268" r:id="rId13"/>
    <p:sldId id="269" r:id="rId14"/>
    <p:sldId id="285" r:id="rId15"/>
    <p:sldId id="262" r:id="rId16"/>
    <p:sldId id="270" r:id="rId17"/>
    <p:sldId id="286" r:id="rId18"/>
    <p:sldId id="272" r:id="rId19"/>
    <p:sldId id="276" r:id="rId20"/>
    <p:sldId id="277" r:id="rId21"/>
    <p:sldId id="287" r:id="rId22"/>
    <p:sldId id="263" r:id="rId23"/>
    <p:sldId id="289" r:id="rId24"/>
    <p:sldId id="291" r:id="rId25"/>
    <p:sldId id="288" r:id="rId26"/>
    <p:sldId id="274" r:id="rId27"/>
    <p:sldId id="279" r:id="rId28"/>
    <p:sldId id="275"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3"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F82"/>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5"/>
    <p:restoredTop sz="73231" autoAdjust="0"/>
  </p:normalViewPr>
  <p:slideViewPr>
    <p:cSldViewPr snapToGrid="0">
      <p:cViewPr>
        <p:scale>
          <a:sx n="97" d="100"/>
          <a:sy n="97" d="100"/>
        </p:scale>
        <p:origin x="1296" y="-48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 authorId="2" dt="2024-05-29T10:59:35.629" idx="3">
    <p:pos x="146" y="146"/>
    <p:text>Aqui meter posibles soluciones?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FAE22013-055D-7342-864D-6D77ABED3228}">
      <dgm:prSet custT="1"/>
      <dgm:spPr/>
      <dgm:t>
        <a:bodyPr/>
        <a:lstStyle/>
        <a:p>
          <a:r>
            <a:rPr lang="es-ES" sz="3600" b="1" dirty="0">
              <a:latin typeface="Calibri" panose="020F0502020204030204" pitchFamily="34" charset="0"/>
              <a:cs typeface="Calibri" panose="020F0502020204030204" pitchFamily="34" charset="0"/>
            </a:rPr>
            <a:t>IMPLICACIONES ÉTICAS</a:t>
          </a:r>
        </a:p>
      </dgm:t>
    </dgm:pt>
    <dgm:pt modelId="{03F9AF43-5F72-0A41-A40F-91EDA3C2F8D1}" type="parTrans" cxnId="{3CE52D02-E83A-1C47-B490-0A83C16BFFFD}">
      <dgm:prSet/>
      <dgm:spPr/>
      <dgm:t>
        <a:bodyPr/>
        <a:lstStyle/>
        <a:p>
          <a:endParaRPr lang="es-ES"/>
        </a:p>
      </dgm:t>
    </dgm:pt>
    <dgm:pt modelId="{56CF285C-B8A1-1842-83D3-88326B41F5E2}" type="sibTrans" cxnId="{3CE52D02-E83A-1C47-B490-0A83C16BFFFD}">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9"/>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9"/>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9"/>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9"/>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9"/>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9"/>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9"/>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9"/>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9"/>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9"/>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9"/>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9"/>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9"/>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9"/>
      <dgm:spPr/>
    </dgm:pt>
    <dgm:pt modelId="{65930CB2-B598-C246-8736-4AD24E1B8019}" type="pres">
      <dgm:prSet presAssocID="{F83361C3-B162-9449-81F1-4FE85AE3678B}" presName="vert1" presStyleCnt="0"/>
      <dgm:spPr/>
    </dgm:pt>
    <dgm:pt modelId="{10F74B90-D250-4541-97E9-6364630D2DD5}" type="pres">
      <dgm:prSet presAssocID="{FAE22013-055D-7342-864D-6D77ABED3228}" presName="thickLine" presStyleLbl="alignNode1" presStyleIdx="7" presStyleCnt="9"/>
      <dgm:spPr/>
    </dgm:pt>
    <dgm:pt modelId="{A2961846-CD44-C94F-B6E4-481C91DBD58B}" type="pres">
      <dgm:prSet presAssocID="{FAE22013-055D-7342-864D-6D77ABED3228}" presName="horz1" presStyleCnt="0"/>
      <dgm:spPr/>
    </dgm:pt>
    <dgm:pt modelId="{C7656AE9-BA10-DF4B-AAFB-EC58FB683098}" type="pres">
      <dgm:prSet presAssocID="{FAE22013-055D-7342-864D-6D77ABED3228}" presName="tx1" presStyleLbl="revTx" presStyleIdx="7" presStyleCnt="9"/>
      <dgm:spPr/>
    </dgm:pt>
    <dgm:pt modelId="{ABEB7D85-35E7-F84E-9C7C-59485BB5DF12}" type="pres">
      <dgm:prSet presAssocID="{FAE22013-055D-7342-864D-6D77ABED3228}" presName="vert1" presStyleCnt="0"/>
      <dgm:spPr/>
    </dgm:pt>
    <dgm:pt modelId="{1071EBEF-0D3D-4045-A1C3-81AB096287B6}" type="pres">
      <dgm:prSet presAssocID="{43E74119-7662-8D49-B8C3-411CFB5A1F2F}" presName="thickLine" presStyleLbl="alignNode1" presStyleIdx="8" presStyleCnt="9"/>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8" presStyleCnt="9"/>
      <dgm:spPr/>
    </dgm:pt>
    <dgm:pt modelId="{1BBA5E34-CAE9-F54E-B6B0-E25AF883E3BB}" type="pres">
      <dgm:prSet presAssocID="{43E74119-7662-8D49-B8C3-411CFB5A1F2F}" presName="vert1" presStyleCnt="0"/>
      <dgm:spPr/>
    </dgm:pt>
  </dgm:ptLst>
  <dgm:cxnLst>
    <dgm:cxn modelId="{3CE52D02-E83A-1C47-B490-0A83C16BFFFD}" srcId="{F25ECB01-BCBB-1A4C-8F3E-463E28E5F229}" destId="{FAE22013-055D-7342-864D-6D77ABED3228}" srcOrd="7" destOrd="0" parTransId="{03F9AF43-5F72-0A41-A40F-91EDA3C2F8D1}" sibTransId="{56CF285C-B8A1-1842-83D3-88326B41F5E2}"/>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83208524-6129-4743-8DFC-C8CD6197B75C}" type="presOf" srcId="{FAE22013-055D-7342-864D-6D77ABED3228}" destId="{C7656AE9-BA10-DF4B-AAFB-EC58FB683098}"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8"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0ED9B634-0800-3041-8621-84B7BBEE468C}" type="presParOf" srcId="{7B43A4C3-2426-9240-8DB4-D441F0F0BBA5}" destId="{10F74B90-D250-4541-97E9-6364630D2DD5}" srcOrd="14" destOrd="0" presId="urn:microsoft.com/office/officeart/2008/layout/LinedList"/>
    <dgm:cxn modelId="{AD09CEBD-6668-7F4A-A274-B22072E83AED}" type="presParOf" srcId="{7B43A4C3-2426-9240-8DB4-D441F0F0BBA5}" destId="{A2961846-CD44-C94F-B6E4-481C91DBD58B}" srcOrd="15" destOrd="0" presId="urn:microsoft.com/office/officeart/2008/layout/LinedList"/>
    <dgm:cxn modelId="{6F5044E0-F6F9-E94D-A91F-9ED3B6A8A95F}" type="presParOf" srcId="{A2961846-CD44-C94F-B6E4-481C91DBD58B}" destId="{C7656AE9-BA10-DF4B-AAFB-EC58FB683098}" srcOrd="0" destOrd="0" presId="urn:microsoft.com/office/officeart/2008/layout/LinedList"/>
    <dgm:cxn modelId="{154F47B8-0125-444C-971C-F96D0F06C4CA}" type="presParOf" srcId="{A2961846-CD44-C94F-B6E4-481C91DBD58B}" destId="{ABEB7D85-35E7-F84E-9C7C-59485BB5DF12}" srcOrd="1" destOrd="0" presId="urn:microsoft.com/office/officeart/2008/layout/LinedList"/>
    <dgm:cxn modelId="{1BC1D353-0840-6E45-8AD3-5DA1B6B0070E}" type="presParOf" srcId="{7B43A4C3-2426-9240-8DB4-D441F0F0BBA5}" destId="{1071EBEF-0D3D-4045-A1C3-81AB096287B6}" srcOrd="16" destOrd="0" presId="urn:microsoft.com/office/officeart/2008/layout/LinedList"/>
    <dgm:cxn modelId="{CD6A922F-6258-0B4B-AE9D-2461F439D43A}" type="presParOf" srcId="{7B43A4C3-2426-9240-8DB4-D441F0F0BBA5}" destId="{A066CCC4-FFFA-9448-BF93-3CD4992E1B1E}" srcOrd="17"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54CF5-0F62-47CA-904F-8A13E9222331}"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0AD1E5E9-9959-4B04-A793-0C78364453F0}">
      <dgm:prSet/>
      <dgm:spPr/>
      <dgm:t>
        <a:bodyPr/>
        <a:lstStyle/>
        <a:p>
          <a:r>
            <a:rPr lang="es-ES"/>
            <a:t>Protección de datos</a:t>
          </a:r>
          <a:endParaRPr lang="en-US"/>
        </a:p>
      </dgm:t>
    </dgm:pt>
    <dgm:pt modelId="{F096286C-9766-4245-BB0A-541EC7B7F0AA}" type="parTrans" cxnId="{49AFF6FF-E272-4283-8880-CD5B6B4574E4}">
      <dgm:prSet/>
      <dgm:spPr/>
      <dgm:t>
        <a:bodyPr/>
        <a:lstStyle/>
        <a:p>
          <a:endParaRPr lang="en-US"/>
        </a:p>
      </dgm:t>
    </dgm:pt>
    <dgm:pt modelId="{D01688EF-22A2-4E8A-AE67-329783E8A540}" type="sibTrans" cxnId="{49AFF6FF-E272-4283-8880-CD5B6B4574E4}">
      <dgm:prSet/>
      <dgm:spPr/>
      <dgm:t>
        <a:bodyPr/>
        <a:lstStyle/>
        <a:p>
          <a:endParaRPr lang="en-US"/>
        </a:p>
      </dgm:t>
    </dgm:pt>
    <dgm:pt modelId="{49A449F3-B036-4738-8FA4-D32A81F87D1F}">
      <dgm:prSet/>
      <dgm:spPr/>
      <dgm:t>
        <a:bodyPr/>
        <a:lstStyle/>
        <a:p>
          <a:r>
            <a:rPr lang="es-ES"/>
            <a:t>Promoción del bien común</a:t>
          </a:r>
          <a:endParaRPr lang="en-US"/>
        </a:p>
      </dgm:t>
    </dgm:pt>
    <dgm:pt modelId="{DE5F7006-246E-4A6E-97F6-27B96E52BD19}" type="parTrans" cxnId="{710328C6-E11B-4783-B692-C6A0AB1CDD5B}">
      <dgm:prSet/>
      <dgm:spPr/>
      <dgm:t>
        <a:bodyPr/>
        <a:lstStyle/>
        <a:p>
          <a:endParaRPr lang="en-US"/>
        </a:p>
      </dgm:t>
    </dgm:pt>
    <dgm:pt modelId="{AFCEA3C6-79D6-42D0-847A-840B9C926EA1}" type="sibTrans" cxnId="{710328C6-E11B-4783-B692-C6A0AB1CDD5B}">
      <dgm:prSet/>
      <dgm:spPr/>
      <dgm:t>
        <a:bodyPr/>
        <a:lstStyle/>
        <a:p>
          <a:endParaRPr lang="en-US"/>
        </a:p>
      </dgm:t>
    </dgm:pt>
    <dgm:pt modelId="{7158BF80-AC86-4102-B227-5893AFB92DF9}">
      <dgm:prSet/>
      <dgm:spPr/>
      <dgm:t>
        <a:bodyPr/>
        <a:lstStyle/>
        <a:p>
          <a:r>
            <a:rPr lang="es-ES"/>
            <a:t>Inclusividad y Accesibilidad</a:t>
          </a:r>
          <a:endParaRPr lang="en-US"/>
        </a:p>
      </dgm:t>
    </dgm:pt>
    <dgm:pt modelId="{574B351F-13E1-4C01-B27E-638131E00948}" type="parTrans" cxnId="{941AC3FC-B79D-48FD-89C7-1D4EFE9020C0}">
      <dgm:prSet/>
      <dgm:spPr/>
      <dgm:t>
        <a:bodyPr/>
        <a:lstStyle/>
        <a:p>
          <a:endParaRPr lang="en-US"/>
        </a:p>
      </dgm:t>
    </dgm:pt>
    <dgm:pt modelId="{A2E544C1-3A18-469B-99E1-56E4EE74B8DF}" type="sibTrans" cxnId="{941AC3FC-B79D-48FD-89C7-1D4EFE9020C0}">
      <dgm:prSet/>
      <dgm:spPr/>
      <dgm:t>
        <a:bodyPr/>
        <a:lstStyle/>
        <a:p>
          <a:endParaRPr lang="en-US"/>
        </a:p>
      </dgm:t>
    </dgm:pt>
    <dgm:pt modelId="{23494CB8-028D-F847-8D63-4B584A254293}" type="pres">
      <dgm:prSet presAssocID="{5D054CF5-0F62-47CA-904F-8A13E9222331}" presName="diagram" presStyleCnt="0">
        <dgm:presLayoutVars>
          <dgm:chPref val="1"/>
          <dgm:dir/>
          <dgm:animOne val="branch"/>
          <dgm:animLvl val="lvl"/>
          <dgm:resizeHandles/>
        </dgm:presLayoutVars>
      </dgm:prSet>
      <dgm:spPr/>
    </dgm:pt>
    <dgm:pt modelId="{7E842292-BD23-024C-BDA2-6D0B301FF985}" type="pres">
      <dgm:prSet presAssocID="{0AD1E5E9-9959-4B04-A793-0C78364453F0}" presName="root" presStyleCnt="0"/>
      <dgm:spPr/>
    </dgm:pt>
    <dgm:pt modelId="{C370F2F4-EF2A-C444-B854-A4A271C8781F}" type="pres">
      <dgm:prSet presAssocID="{0AD1E5E9-9959-4B04-A793-0C78364453F0}" presName="rootComposite" presStyleCnt="0"/>
      <dgm:spPr/>
    </dgm:pt>
    <dgm:pt modelId="{85826AB1-210D-C146-AB7A-EE8264AC0B7E}" type="pres">
      <dgm:prSet presAssocID="{0AD1E5E9-9959-4B04-A793-0C78364453F0}" presName="rootText" presStyleLbl="node1" presStyleIdx="0" presStyleCnt="3"/>
      <dgm:spPr/>
    </dgm:pt>
    <dgm:pt modelId="{4E371563-9E87-944B-94F4-0D271DE81510}" type="pres">
      <dgm:prSet presAssocID="{0AD1E5E9-9959-4B04-A793-0C78364453F0}" presName="rootConnector" presStyleLbl="node1" presStyleIdx="0" presStyleCnt="3"/>
      <dgm:spPr/>
    </dgm:pt>
    <dgm:pt modelId="{5CC5D4D3-17CB-CB49-A010-FF186445AC4D}" type="pres">
      <dgm:prSet presAssocID="{0AD1E5E9-9959-4B04-A793-0C78364453F0}" presName="childShape" presStyleCnt="0"/>
      <dgm:spPr/>
    </dgm:pt>
    <dgm:pt modelId="{787A67F4-B556-0445-B5C7-EB745A8ADB13}" type="pres">
      <dgm:prSet presAssocID="{49A449F3-B036-4738-8FA4-D32A81F87D1F}" presName="root" presStyleCnt="0"/>
      <dgm:spPr/>
    </dgm:pt>
    <dgm:pt modelId="{D6390A5A-B57F-6E4C-AB99-3A6A97C441A0}" type="pres">
      <dgm:prSet presAssocID="{49A449F3-B036-4738-8FA4-D32A81F87D1F}" presName="rootComposite" presStyleCnt="0"/>
      <dgm:spPr/>
    </dgm:pt>
    <dgm:pt modelId="{780AD825-A5D0-324B-9CFB-2C68368A01C9}" type="pres">
      <dgm:prSet presAssocID="{49A449F3-B036-4738-8FA4-D32A81F87D1F}" presName="rootText" presStyleLbl="node1" presStyleIdx="1" presStyleCnt="3"/>
      <dgm:spPr/>
    </dgm:pt>
    <dgm:pt modelId="{E86B8C73-A922-3447-8398-7E8CF143AA79}" type="pres">
      <dgm:prSet presAssocID="{49A449F3-B036-4738-8FA4-D32A81F87D1F}" presName="rootConnector" presStyleLbl="node1" presStyleIdx="1" presStyleCnt="3"/>
      <dgm:spPr/>
    </dgm:pt>
    <dgm:pt modelId="{C65510AC-905B-5349-9139-1C4B3AB6A148}" type="pres">
      <dgm:prSet presAssocID="{49A449F3-B036-4738-8FA4-D32A81F87D1F}" presName="childShape" presStyleCnt="0"/>
      <dgm:spPr/>
    </dgm:pt>
    <dgm:pt modelId="{8C93D4A9-BBDB-4C48-BB43-C0DC8B00A53D}" type="pres">
      <dgm:prSet presAssocID="{7158BF80-AC86-4102-B227-5893AFB92DF9}" presName="root" presStyleCnt="0"/>
      <dgm:spPr/>
    </dgm:pt>
    <dgm:pt modelId="{88E55B6A-831D-6941-985D-1EF8649A66DC}" type="pres">
      <dgm:prSet presAssocID="{7158BF80-AC86-4102-B227-5893AFB92DF9}" presName="rootComposite" presStyleCnt="0"/>
      <dgm:spPr/>
    </dgm:pt>
    <dgm:pt modelId="{AA552829-74CF-DE4C-A838-11625139B7E1}" type="pres">
      <dgm:prSet presAssocID="{7158BF80-AC86-4102-B227-5893AFB92DF9}" presName="rootText" presStyleLbl="node1" presStyleIdx="2" presStyleCnt="3"/>
      <dgm:spPr/>
    </dgm:pt>
    <dgm:pt modelId="{308D099D-5B31-EB48-BB48-36CDB62C2255}" type="pres">
      <dgm:prSet presAssocID="{7158BF80-AC86-4102-B227-5893AFB92DF9}" presName="rootConnector" presStyleLbl="node1" presStyleIdx="2" presStyleCnt="3"/>
      <dgm:spPr/>
    </dgm:pt>
    <dgm:pt modelId="{1E826D4C-CB96-7041-AC9E-C4334F89275D}" type="pres">
      <dgm:prSet presAssocID="{7158BF80-AC86-4102-B227-5893AFB92DF9}" presName="childShape" presStyleCnt="0"/>
      <dgm:spPr/>
    </dgm:pt>
  </dgm:ptLst>
  <dgm:cxnLst>
    <dgm:cxn modelId="{0BE0E411-CA1E-7944-8F79-5C7A7EE3806E}" type="presOf" srcId="{49A449F3-B036-4738-8FA4-D32A81F87D1F}" destId="{E86B8C73-A922-3447-8398-7E8CF143AA79}" srcOrd="1" destOrd="0" presId="urn:microsoft.com/office/officeart/2005/8/layout/hierarchy3"/>
    <dgm:cxn modelId="{EC990113-17B4-C049-9C59-34055D4DAACC}" type="presOf" srcId="{7158BF80-AC86-4102-B227-5893AFB92DF9}" destId="{308D099D-5B31-EB48-BB48-36CDB62C2255}" srcOrd="1" destOrd="0" presId="urn:microsoft.com/office/officeart/2005/8/layout/hierarchy3"/>
    <dgm:cxn modelId="{23FB3213-AE5F-8849-B88B-B9FF2C96EEFA}" type="presOf" srcId="{0AD1E5E9-9959-4B04-A793-0C78364453F0}" destId="{4E371563-9E87-944B-94F4-0D271DE81510}" srcOrd="1" destOrd="0" presId="urn:microsoft.com/office/officeart/2005/8/layout/hierarchy3"/>
    <dgm:cxn modelId="{30F9431C-F365-F745-9554-75F66A31C7EF}" type="presOf" srcId="{0AD1E5E9-9959-4B04-A793-0C78364453F0}" destId="{85826AB1-210D-C146-AB7A-EE8264AC0B7E}" srcOrd="0" destOrd="0" presId="urn:microsoft.com/office/officeart/2005/8/layout/hierarchy3"/>
    <dgm:cxn modelId="{1E9E8AAC-0100-134A-BC13-C337BA5B08DD}" type="presOf" srcId="{5D054CF5-0F62-47CA-904F-8A13E9222331}" destId="{23494CB8-028D-F847-8D63-4B584A254293}" srcOrd="0" destOrd="0" presId="urn:microsoft.com/office/officeart/2005/8/layout/hierarchy3"/>
    <dgm:cxn modelId="{710328C6-E11B-4783-B692-C6A0AB1CDD5B}" srcId="{5D054CF5-0F62-47CA-904F-8A13E9222331}" destId="{49A449F3-B036-4738-8FA4-D32A81F87D1F}" srcOrd="1" destOrd="0" parTransId="{DE5F7006-246E-4A6E-97F6-27B96E52BD19}" sibTransId="{AFCEA3C6-79D6-42D0-847A-840B9C926EA1}"/>
    <dgm:cxn modelId="{681C55E0-B62A-3E4A-BE2B-8DE908494D60}" type="presOf" srcId="{49A449F3-B036-4738-8FA4-D32A81F87D1F}" destId="{780AD825-A5D0-324B-9CFB-2C68368A01C9}" srcOrd="0" destOrd="0" presId="urn:microsoft.com/office/officeart/2005/8/layout/hierarchy3"/>
    <dgm:cxn modelId="{BDF133F4-72F8-044B-85A9-8C1AE23F5FE8}" type="presOf" srcId="{7158BF80-AC86-4102-B227-5893AFB92DF9}" destId="{AA552829-74CF-DE4C-A838-11625139B7E1}" srcOrd="0" destOrd="0" presId="urn:microsoft.com/office/officeart/2005/8/layout/hierarchy3"/>
    <dgm:cxn modelId="{941AC3FC-B79D-48FD-89C7-1D4EFE9020C0}" srcId="{5D054CF5-0F62-47CA-904F-8A13E9222331}" destId="{7158BF80-AC86-4102-B227-5893AFB92DF9}" srcOrd="2" destOrd="0" parTransId="{574B351F-13E1-4C01-B27E-638131E00948}" sibTransId="{A2E544C1-3A18-469B-99E1-56E4EE74B8DF}"/>
    <dgm:cxn modelId="{49AFF6FF-E272-4283-8880-CD5B6B4574E4}" srcId="{5D054CF5-0F62-47CA-904F-8A13E9222331}" destId="{0AD1E5E9-9959-4B04-A793-0C78364453F0}" srcOrd="0" destOrd="0" parTransId="{F096286C-9766-4245-BB0A-541EC7B7F0AA}" sibTransId="{D01688EF-22A2-4E8A-AE67-329783E8A540}"/>
    <dgm:cxn modelId="{A19A9DEB-4526-A348-8E4A-ECE1583501A0}" type="presParOf" srcId="{23494CB8-028D-F847-8D63-4B584A254293}" destId="{7E842292-BD23-024C-BDA2-6D0B301FF985}" srcOrd="0" destOrd="0" presId="urn:microsoft.com/office/officeart/2005/8/layout/hierarchy3"/>
    <dgm:cxn modelId="{CBD97D26-3BAB-8A4E-9244-FB765029E940}" type="presParOf" srcId="{7E842292-BD23-024C-BDA2-6D0B301FF985}" destId="{C370F2F4-EF2A-C444-B854-A4A271C8781F}" srcOrd="0" destOrd="0" presId="urn:microsoft.com/office/officeart/2005/8/layout/hierarchy3"/>
    <dgm:cxn modelId="{339BBD30-F543-DB45-AFB7-2341A42A6CC0}" type="presParOf" srcId="{C370F2F4-EF2A-C444-B854-A4A271C8781F}" destId="{85826AB1-210D-C146-AB7A-EE8264AC0B7E}" srcOrd="0" destOrd="0" presId="urn:microsoft.com/office/officeart/2005/8/layout/hierarchy3"/>
    <dgm:cxn modelId="{12A4DB80-F71F-4842-A0B7-0593BE58A07E}" type="presParOf" srcId="{C370F2F4-EF2A-C444-B854-A4A271C8781F}" destId="{4E371563-9E87-944B-94F4-0D271DE81510}" srcOrd="1" destOrd="0" presId="urn:microsoft.com/office/officeart/2005/8/layout/hierarchy3"/>
    <dgm:cxn modelId="{54542510-92B5-A640-847A-FF05D64CD108}" type="presParOf" srcId="{7E842292-BD23-024C-BDA2-6D0B301FF985}" destId="{5CC5D4D3-17CB-CB49-A010-FF186445AC4D}" srcOrd="1" destOrd="0" presId="urn:microsoft.com/office/officeart/2005/8/layout/hierarchy3"/>
    <dgm:cxn modelId="{0755703C-0D8D-9249-B324-14EA21CFBF02}" type="presParOf" srcId="{23494CB8-028D-F847-8D63-4B584A254293}" destId="{787A67F4-B556-0445-B5C7-EB745A8ADB13}" srcOrd="1" destOrd="0" presId="urn:microsoft.com/office/officeart/2005/8/layout/hierarchy3"/>
    <dgm:cxn modelId="{5B1468D5-33E1-D542-9C13-28F8C283D53B}" type="presParOf" srcId="{787A67F4-B556-0445-B5C7-EB745A8ADB13}" destId="{D6390A5A-B57F-6E4C-AB99-3A6A97C441A0}" srcOrd="0" destOrd="0" presId="urn:microsoft.com/office/officeart/2005/8/layout/hierarchy3"/>
    <dgm:cxn modelId="{358FC55E-3098-F143-8D2E-9B6B8F171F38}" type="presParOf" srcId="{D6390A5A-B57F-6E4C-AB99-3A6A97C441A0}" destId="{780AD825-A5D0-324B-9CFB-2C68368A01C9}" srcOrd="0" destOrd="0" presId="urn:microsoft.com/office/officeart/2005/8/layout/hierarchy3"/>
    <dgm:cxn modelId="{657DF153-579E-4F4D-80D5-3CA7DC8E1839}" type="presParOf" srcId="{D6390A5A-B57F-6E4C-AB99-3A6A97C441A0}" destId="{E86B8C73-A922-3447-8398-7E8CF143AA79}" srcOrd="1" destOrd="0" presId="urn:microsoft.com/office/officeart/2005/8/layout/hierarchy3"/>
    <dgm:cxn modelId="{07DA937F-A854-894C-A7A9-3B80A52012A0}" type="presParOf" srcId="{787A67F4-B556-0445-B5C7-EB745A8ADB13}" destId="{C65510AC-905B-5349-9139-1C4B3AB6A148}" srcOrd="1" destOrd="0" presId="urn:microsoft.com/office/officeart/2005/8/layout/hierarchy3"/>
    <dgm:cxn modelId="{FC40E8FB-EF1D-A842-A1BF-37B60CA56024}" type="presParOf" srcId="{23494CB8-028D-F847-8D63-4B584A254293}" destId="{8C93D4A9-BBDB-4C48-BB43-C0DC8B00A53D}" srcOrd="2" destOrd="0" presId="urn:microsoft.com/office/officeart/2005/8/layout/hierarchy3"/>
    <dgm:cxn modelId="{45AC0114-0E9E-544A-B3D4-3B53E07F946F}" type="presParOf" srcId="{8C93D4A9-BBDB-4C48-BB43-C0DC8B00A53D}" destId="{88E55B6A-831D-6941-985D-1EF8649A66DC}" srcOrd="0" destOrd="0" presId="urn:microsoft.com/office/officeart/2005/8/layout/hierarchy3"/>
    <dgm:cxn modelId="{CDE848AC-9582-0A4E-9DA8-CE16DE43AD7F}" type="presParOf" srcId="{88E55B6A-831D-6941-985D-1EF8649A66DC}" destId="{AA552829-74CF-DE4C-A838-11625139B7E1}" srcOrd="0" destOrd="0" presId="urn:microsoft.com/office/officeart/2005/8/layout/hierarchy3"/>
    <dgm:cxn modelId="{A989C9E9-7CEC-D744-98F4-5F0F27095E45}" type="presParOf" srcId="{88E55B6A-831D-6941-985D-1EF8649A66DC}" destId="{308D099D-5B31-EB48-BB48-36CDB62C2255}" srcOrd="1" destOrd="0" presId="urn:microsoft.com/office/officeart/2005/8/layout/hierarchy3"/>
    <dgm:cxn modelId="{78EA2F48-65DB-B441-9A79-2B2731C44DDB}" type="presParOf" srcId="{8C93D4A9-BBDB-4C48-BB43-C0DC8B00A53D}" destId="{1E826D4C-CB96-7041-AC9E-C4334F89275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62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628"/>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628"/>
        <a:ext cx="10515600" cy="571575"/>
      </dsp:txXfrm>
    </dsp:sp>
    <dsp:sp modelId="{3071D3CF-9DF3-9F44-A8CC-8A8290555C2F}">
      <dsp:nvSpPr>
        <dsp:cNvPr id="0" name=""/>
        <dsp:cNvSpPr/>
      </dsp:nvSpPr>
      <dsp:spPr>
        <a:xfrm>
          <a:off x="0" y="5722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57220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572203"/>
        <a:ext cx="10515600" cy="571575"/>
      </dsp:txXfrm>
    </dsp:sp>
    <dsp:sp modelId="{1A5B4D65-2F7D-894E-9077-A193F30871EC}">
      <dsp:nvSpPr>
        <dsp:cNvPr id="0" name=""/>
        <dsp:cNvSpPr/>
      </dsp:nvSpPr>
      <dsp:spPr>
        <a:xfrm>
          <a:off x="0" y="1143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143779"/>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143779"/>
        <a:ext cx="10515600" cy="571575"/>
      </dsp:txXfrm>
    </dsp:sp>
    <dsp:sp modelId="{5D089141-1C68-DC4D-A897-C2D8AF80294A}">
      <dsp:nvSpPr>
        <dsp:cNvPr id="0" name=""/>
        <dsp:cNvSpPr/>
      </dsp:nvSpPr>
      <dsp:spPr>
        <a:xfrm>
          <a:off x="0" y="171535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715355"/>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715355"/>
        <a:ext cx="10515600" cy="571575"/>
      </dsp:txXfrm>
    </dsp:sp>
    <dsp:sp modelId="{1D770EC9-C435-4844-A7E9-78A7D9A2E830}">
      <dsp:nvSpPr>
        <dsp:cNvPr id="0" name=""/>
        <dsp:cNvSpPr/>
      </dsp:nvSpPr>
      <dsp:spPr>
        <a:xfrm>
          <a:off x="0" y="22869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286930"/>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286930"/>
        <a:ext cx="10515600" cy="571575"/>
      </dsp:txXfrm>
    </dsp:sp>
    <dsp:sp modelId="{C76399EA-FAF1-5C4D-8A9A-CC07E6AC0AC6}">
      <dsp:nvSpPr>
        <dsp:cNvPr id="0" name=""/>
        <dsp:cNvSpPr/>
      </dsp:nvSpPr>
      <dsp:spPr>
        <a:xfrm>
          <a:off x="0" y="285850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2858506"/>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2858506"/>
        <a:ext cx="10515600" cy="571575"/>
      </dsp:txXfrm>
    </dsp:sp>
    <dsp:sp modelId="{D1CC3F48-3213-2440-9A45-0EFDCE8B17DF}">
      <dsp:nvSpPr>
        <dsp:cNvPr id="0" name=""/>
        <dsp:cNvSpPr/>
      </dsp:nvSpPr>
      <dsp:spPr>
        <a:xfrm>
          <a:off x="0" y="343008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430081"/>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430081"/>
        <a:ext cx="10515600" cy="571575"/>
      </dsp:txXfrm>
    </dsp:sp>
    <dsp:sp modelId="{10F74B90-D250-4541-97E9-6364630D2DD5}">
      <dsp:nvSpPr>
        <dsp:cNvPr id="0" name=""/>
        <dsp:cNvSpPr/>
      </dsp:nvSpPr>
      <dsp:spPr>
        <a:xfrm>
          <a:off x="0" y="40016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56AE9-BA10-DF4B-AAFB-EC58FB683098}">
      <dsp:nvSpPr>
        <dsp:cNvPr id="0" name=""/>
        <dsp:cNvSpPr/>
      </dsp:nvSpPr>
      <dsp:spPr>
        <a:xfrm>
          <a:off x="0" y="4001657"/>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IMPLICACIONES ÉTICAS</a:t>
          </a:r>
        </a:p>
      </dsp:txBody>
      <dsp:txXfrm>
        <a:off x="0" y="4001657"/>
        <a:ext cx="10515600" cy="571575"/>
      </dsp:txXfrm>
    </dsp:sp>
    <dsp:sp modelId="{1071EBEF-0D3D-4045-A1C3-81AB096287B6}">
      <dsp:nvSpPr>
        <dsp:cNvPr id="0" name=""/>
        <dsp:cNvSpPr/>
      </dsp:nvSpPr>
      <dsp:spPr>
        <a:xfrm>
          <a:off x="0" y="457323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7323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73233"/>
        <a:ext cx="10515600" cy="571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26AB1-210D-C146-AB7A-EE8264AC0B7E}">
      <dsp:nvSpPr>
        <dsp:cNvPr id="0" name=""/>
        <dsp:cNvSpPr/>
      </dsp:nvSpPr>
      <dsp:spPr>
        <a:xfrm>
          <a:off x="1283"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Protección de datos</a:t>
          </a:r>
          <a:endParaRPr lang="en-US" sz="3400" kern="1200"/>
        </a:p>
      </dsp:txBody>
      <dsp:txXfrm>
        <a:off x="45271" y="1468726"/>
        <a:ext cx="2915747" cy="1413885"/>
      </dsp:txXfrm>
    </dsp:sp>
    <dsp:sp modelId="{780AD825-A5D0-324B-9CFB-2C68368A01C9}">
      <dsp:nvSpPr>
        <dsp:cNvPr id="0" name=""/>
        <dsp:cNvSpPr/>
      </dsp:nvSpPr>
      <dsp:spPr>
        <a:xfrm>
          <a:off x="3755938"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Promoción del bien común</a:t>
          </a:r>
          <a:endParaRPr lang="en-US" sz="3400" kern="1200"/>
        </a:p>
      </dsp:txBody>
      <dsp:txXfrm>
        <a:off x="3799926" y="1468726"/>
        <a:ext cx="2915747" cy="1413885"/>
      </dsp:txXfrm>
    </dsp:sp>
    <dsp:sp modelId="{AA552829-74CF-DE4C-A838-11625139B7E1}">
      <dsp:nvSpPr>
        <dsp:cNvPr id="0" name=""/>
        <dsp:cNvSpPr/>
      </dsp:nvSpPr>
      <dsp:spPr>
        <a:xfrm>
          <a:off x="7510592"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Inclusividad y Accesibilidad</a:t>
          </a:r>
          <a:endParaRPr lang="en-US" sz="3400" kern="1200"/>
        </a:p>
      </dsp:txBody>
      <dsp:txXfrm>
        <a:off x="7554580" y="1468726"/>
        <a:ext cx="2915747" cy="1413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29/5/24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trata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70088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31087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35294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19</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20</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21</a:t>
            </a:fld>
            <a:endParaRPr lang="es-ES"/>
          </a:p>
        </p:txBody>
      </p:sp>
    </p:spTree>
    <p:extLst>
      <p:ext uri="{BB962C8B-B14F-4D97-AF65-F5344CB8AC3E}">
        <p14:creationId xmlns:p14="http://schemas.microsoft.com/office/powerpoint/2010/main" val="23896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22</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23</a:t>
            </a:fld>
            <a:endParaRPr lang="es-ES"/>
          </a:p>
        </p:txBody>
      </p:sp>
    </p:spTree>
    <p:extLst>
      <p:ext uri="{BB962C8B-B14F-4D97-AF65-F5344CB8AC3E}">
        <p14:creationId xmlns:p14="http://schemas.microsoft.com/office/powerpoint/2010/main" val="113171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a:solidFill>
                  <a:srgbClr val="ECECEC"/>
                </a:solidFill>
                <a:effectLst/>
                <a:latin typeface="ui-sans-serif"/>
              </a:rPr>
              <a:t>Protección de Datos</a:t>
            </a:r>
            <a:r>
              <a:rPr lang="es-ES" b="0" i="0" u="none" strike="noStrike" dirty="0">
                <a:solidFill>
                  <a:srgbClr val="ECECEC"/>
                </a:solidFill>
                <a:effectLst/>
                <a:latin typeface="ui-sans-serif"/>
              </a:rPr>
              <a:t>: El proyecto está diseñado para cumplir con los más altos estándares de privacidad y protección de datos, siguiendo normativas como el Reglamento General de Protección de Datos (GDPR). Esto garantiza que la información personal de los usuarios esté protegida y manejada de manera ética, respetando sus derechos y su privacidad. En la aplicación, las contraseñas se cifran para evitar que puedan ser vistas por el gestor de la base de datos o interceptadas​​.</a:t>
            </a:r>
          </a:p>
          <a:p>
            <a:pPr algn="l">
              <a:buFont typeface="+mj-lt"/>
              <a:buAutoNum type="arabicPeriod"/>
            </a:pPr>
            <a:r>
              <a:rPr lang="es-ES" b="1" i="0" u="none" strike="noStrike" dirty="0">
                <a:solidFill>
                  <a:srgbClr val="ECECEC"/>
                </a:solidFill>
                <a:effectLst/>
                <a:latin typeface="ui-sans-serif"/>
              </a:rPr>
              <a:t>Promoción del Bien Común</a:t>
            </a:r>
            <a:r>
              <a:rPr lang="es-ES" b="0" i="0" u="none" strike="noStrike" dirty="0">
                <a:solidFill>
                  <a:srgbClr val="ECECEC"/>
                </a:solidFill>
                <a:effectLst/>
                <a:latin typeface="ui-sans-serif"/>
              </a:rPr>
              <a:t>: "FamilySeriesTrack" fomenta el bienestar social al facilitar la coordinación y el disfrute compartido de contenido audiovisual, lo que fortalece los lazos familiares y de amistad. Al centrarse en la creación de experiencias positivas y compartidas, la aplicación contribuye al desarrollo de relaciones más fuertes y armoniosas, promoviendo así el bien común​​.</a:t>
            </a:r>
          </a:p>
          <a:p>
            <a:pPr algn="l">
              <a:buFont typeface="+mj-lt"/>
              <a:buAutoNum type="arabicPeriod"/>
            </a:pPr>
            <a:r>
              <a:rPr lang="es-ES" b="1" i="0" u="none" strike="noStrike" dirty="0">
                <a:solidFill>
                  <a:srgbClr val="ECECEC"/>
                </a:solidFill>
                <a:effectLst/>
                <a:latin typeface="ui-sans-serif"/>
              </a:rPr>
              <a:t>Inclusividad y Accesibilidad</a:t>
            </a:r>
            <a:r>
              <a:rPr lang="es-ES" b="0" i="0" u="none" strike="noStrike" dirty="0">
                <a:solidFill>
                  <a:srgbClr val="ECECEC"/>
                </a:solidFill>
                <a:effectLst/>
                <a:latin typeface="ui-sans-serif"/>
              </a:rPr>
              <a:t>: La aplicación está diseñada para ser intuitiva y accesible para usuarios de todas las edades y niveles de habilidad tecnológica. Esta inclusividad asegura que todos los miembros de una familia o grupo de amigos, independientemente de sus conocimientos tecnológicos, puedan beneficiarse y participar plenamente en la experiencia compartida​</a:t>
            </a: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r>
              <a:rPr lang="es-ES" b="0" i="0" u="none" strike="noStrike" dirty="0">
                <a:solidFill>
                  <a:srgbClr val="ECECEC"/>
                </a:solidFill>
                <a:effectLst/>
                <a:latin typeface="ui-sans-serif"/>
              </a:rPr>
              <a:t>El proyecto es viable </a:t>
            </a:r>
            <a:r>
              <a:rPr lang="es-ES" b="0" i="0" u="none" strike="noStrike" dirty="0" err="1">
                <a:solidFill>
                  <a:srgbClr val="ECECEC"/>
                </a:solidFill>
                <a:effectLst/>
                <a:latin typeface="ui-sans-serif"/>
              </a:rPr>
              <a:t>eticamente</a:t>
            </a:r>
            <a:r>
              <a:rPr lang="es-ES" b="0" i="0" u="none" strike="noStrike" dirty="0">
                <a:solidFill>
                  <a:srgbClr val="ECECEC"/>
                </a:solidFill>
                <a:effectLst/>
                <a:latin typeface="ui-sans-serif"/>
              </a:rPr>
              <a:t>, </a:t>
            </a:r>
            <a:r>
              <a:rPr lang="es-ES" b="0" i="0" u="none" strike="noStrike" dirty="0">
                <a:solidFill>
                  <a:srgbClr val="ECECEC"/>
                </a:solidFill>
                <a:effectLst/>
                <a:highlight>
                  <a:srgbClr val="212121"/>
                </a:highlight>
                <a:latin typeface="ui-sans-serif"/>
              </a:rPr>
              <a:t>"FamilySeriesTrack" actúa como un puente que conecta a las personas a través de sus intereses compartidos, fortaleciendo la cohesión social y proporcionando una herramienta que no solo entretiene, sino que también enriquece la vida social de sus usuarios</a:t>
            </a:r>
            <a:endParaRPr lang="es-ES" b="0" i="0" u="none" strike="noStrike" dirty="0">
              <a:solidFill>
                <a:srgbClr val="ECECEC"/>
              </a:solidFill>
              <a:effectLst/>
              <a:latin typeface="ui-sans-serif"/>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24</a:t>
            </a:fld>
            <a:endParaRPr lang="es-ES"/>
          </a:p>
        </p:txBody>
      </p:sp>
    </p:spTree>
    <p:extLst>
      <p:ext uri="{BB962C8B-B14F-4D97-AF65-F5344CB8AC3E}">
        <p14:creationId xmlns:p14="http://schemas.microsoft.com/office/powerpoint/2010/main" val="2985437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25</a:t>
            </a:fld>
            <a:endParaRPr lang="es-ES"/>
          </a:p>
        </p:txBody>
      </p:sp>
    </p:spTree>
    <p:extLst>
      <p:ext uri="{BB962C8B-B14F-4D97-AF65-F5344CB8AC3E}">
        <p14:creationId xmlns:p14="http://schemas.microsoft.com/office/powerpoint/2010/main" val="29134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26</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27</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28</a:t>
            </a:fld>
            <a:endParaRPr lang="es-ES"/>
          </a:p>
        </p:txBody>
      </p:sp>
    </p:spTree>
    <p:extLst>
      <p:ext uri="{BB962C8B-B14F-4D97-AF65-F5344CB8AC3E}">
        <p14:creationId xmlns:p14="http://schemas.microsoft.com/office/powerpoint/2010/main" val="283551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24125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345061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402799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92112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4.png"/><Relationship Id="rId4" Type="http://schemas.openxmlformats.org/officeDocument/2006/relationships/image" Target="../media/image2.sv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comments" Target="../comments/comment5.xml"/><Relationship Id="rId5" Type="http://schemas.openxmlformats.org/officeDocument/2006/relationships/diagramData" Target="../diagrams/data5.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1978818"/>
            <a:ext cx="3286125" cy="1971675"/>
            <a:chOff x="0" y="39687"/>
            <a:chExt cx="3286125" cy="1971675"/>
          </a:xfrm>
        </p:grpSpPr>
        <p:sp>
          <p:nvSpPr>
            <p:cNvPr id="24" name="Rectángulo 23"/>
            <p:cNvSpPr/>
            <p:nvPr/>
          </p:nvSpPr>
          <p:spPr>
            <a:xfrm>
              <a:off x="0"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9" name="Grupo 8"/>
          <p:cNvGrpSpPr/>
          <p:nvPr/>
        </p:nvGrpSpPr>
        <p:grpSpPr>
          <a:xfrm>
            <a:off x="4452937" y="1978818"/>
            <a:ext cx="3286125" cy="1971675"/>
            <a:chOff x="3614737" y="39687"/>
            <a:chExt cx="3286125" cy="1971675"/>
          </a:xfrm>
        </p:grpSpPr>
        <p:sp>
          <p:nvSpPr>
            <p:cNvPr id="22" name="Rectángulo 21"/>
            <p:cNvSpPr/>
            <p:nvPr/>
          </p:nvSpPr>
          <p:spPr>
            <a:xfrm>
              <a:off x="3614737"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3" name="CuadroTexto 22"/>
            <p:cNvSpPr txBox="1"/>
            <p:nvPr/>
          </p:nvSpPr>
          <p:spPr>
            <a:xfrm>
              <a:off x="3614737"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0" name="Grupo 9"/>
          <p:cNvGrpSpPr/>
          <p:nvPr/>
        </p:nvGrpSpPr>
        <p:grpSpPr>
          <a:xfrm>
            <a:off x="8067675" y="1978818"/>
            <a:ext cx="3286125" cy="1971675"/>
            <a:chOff x="7229475" y="39687"/>
            <a:chExt cx="3286125" cy="1971675"/>
          </a:xfrm>
        </p:grpSpPr>
        <p:sp>
          <p:nvSpPr>
            <p:cNvPr id="20" name="Rectángulo 19"/>
            <p:cNvSpPr/>
            <p:nvPr/>
          </p:nvSpPr>
          <p:spPr>
            <a:xfrm>
              <a:off x="7229475"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1" name="CuadroTexto 20"/>
            <p:cNvSpPr txBox="1"/>
            <p:nvPr/>
          </p:nvSpPr>
          <p:spPr>
            <a:xfrm>
              <a:off x="7229475"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1" name="Grupo 10"/>
          <p:cNvGrpSpPr/>
          <p:nvPr/>
        </p:nvGrpSpPr>
        <p:grpSpPr>
          <a:xfrm>
            <a:off x="838200" y="4279106"/>
            <a:ext cx="3286125" cy="1971675"/>
            <a:chOff x="0" y="2339975"/>
            <a:chExt cx="3286125" cy="1971675"/>
          </a:xfrm>
        </p:grpSpPr>
        <p:sp>
          <p:nvSpPr>
            <p:cNvPr id="18" name="Rectángulo 17"/>
            <p:cNvSpPr/>
            <p:nvPr/>
          </p:nvSpPr>
          <p:spPr>
            <a:xfrm>
              <a:off x="0"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9" name="CuadroTexto 18"/>
            <p:cNvSpPr txBox="1"/>
            <p:nvPr/>
          </p:nvSpPr>
          <p:spPr>
            <a:xfrm>
              <a:off x="0"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2" name="Grupo 11"/>
          <p:cNvGrpSpPr/>
          <p:nvPr/>
        </p:nvGrpSpPr>
        <p:grpSpPr>
          <a:xfrm>
            <a:off x="4452937" y="4279106"/>
            <a:ext cx="3286125" cy="1971675"/>
            <a:chOff x="3614737" y="2339975"/>
            <a:chExt cx="3286125" cy="1971675"/>
          </a:xfrm>
        </p:grpSpPr>
        <p:sp>
          <p:nvSpPr>
            <p:cNvPr id="16" name="Rectángulo 15"/>
            <p:cNvSpPr/>
            <p:nvPr/>
          </p:nvSpPr>
          <p:spPr>
            <a:xfrm>
              <a:off x="3614737"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3614737"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3" name="Grupo 12"/>
          <p:cNvGrpSpPr/>
          <p:nvPr/>
        </p:nvGrpSpPr>
        <p:grpSpPr>
          <a:xfrm>
            <a:off x="8067675" y="4279106"/>
            <a:ext cx="3286125" cy="1971675"/>
            <a:chOff x="7229475" y="2339975"/>
            <a:chExt cx="3286125" cy="1971675"/>
          </a:xfrm>
        </p:grpSpPr>
        <p:sp>
          <p:nvSpPr>
            <p:cNvPr id="14" name="Rectángulo 13"/>
            <p:cNvSpPr/>
            <p:nvPr/>
          </p:nvSpPr>
          <p:spPr>
            <a:xfrm>
              <a:off x="7229475"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5" name="CuadroTexto 14"/>
            <p:cNvSpPr txBox="1"/>
            <p:nvPr/>
          </p:nvSpPr>
          <p:spPr>
            <a:xfrm>
              <a:off x="7229475"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2672841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9" name="Marcador de contenido 8" descr="Diagrama&#10;&#10;Descripción generada automáticamente">
            <a:extLst>
              <a:ext uri="{FF2B5EF4-FFF2-40B4-BE49-F238E27FC236}">
                <a16:creationId xmlns:a16="http://schemas.microsoft.com/office/drawing/2014/main" id="{DF85D2AB-38B4-6777-F4C9-F24AA51FCB64}"/>
              </a:ext>
            </a:extLst>
          </p:cNvPr>
          <p:cNvPicPr>
            <a:picLocks noGrp="1" noChangeAspect="1"/>
          </p:cNvPicPr>
          <p:nvPr>
            <p:ph idx="1"/>
          </p:nvPr>
        </p:nvPicPr>
        <p:blipFill>
          <a:blip r:embed="rId5"/>
          <a:stretch>
            <a:fillRect/>
          </a:stretch>
        </p:blipFill>
        <p:spPr>
          <a:xfrm>
            <a:off x="2609781" y="1415000"/>
            <a:ext cx="6972438" cy="544300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FRONTEND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13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DESPLIEGUE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7065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Google Play </a:t>
              </a:r>
              <a:r>
                <a:rPr lang="es-ES" sz="2800" kern="1200" dirty="0" err="1"/>
                <a:t>Console</a:t>
              </a:r>
              <a:endParaRPr lang="es-ES" sz="2800" kern="1200" dirty="0"/>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right)">
                                      <p:cBhvr>
                                        <p:cTn id="43" dur="500"/>
                                        <p:tgtEl>
                                          <p:spTgt spid="1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217624637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Transporter</a:t>
              </a:r>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Apple Store </a:t>
              </a:r>
              <a:r>
                <a:rPr lang="es-ES" sz="2600" kern="1200" dirty="0" err="1"/>
                <a:t>Connect</a:t>
              </a:r>
              <a:endParaRPr lang="es-ES" sz="2600" kern="1200" dirty="0"/>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es-ES" sz="2600" kern="1200" dirty="0"/>
                <a:t>Prueba Cerrada</a:t>
              </a:r>
            </a:p>
          </p:txBody>
        </p:sp>
      </p:grpSp>
      <p:grpSp>
        <p:nvGrpSpPr>
          <p:cNvPr id="35" name="Grupo 34">
            <a:extLst>
              <a:ext uri="{FF2B5EF4-FFF2-40B4-BE49-F238E27FC236}">
                <a16:creationId xmlns:a16="http://schemas.microsoft.com/office/drawing/2014/main" id="{3E3FE6B1-2E7D-771C-9DAF-0E8579C8379D}"/>
              </a:ext>
            </a:extLst>
          </p:cNvPr>
          <p:cNvGrpSpPr/>
          <p:nvPr/>
        </p:nvGrpSpPr>
        <p:grpSpPr>
          <a:xfrm>
            <a:off x="3847593" y="5178949"/>
            <a:ext cx="575831" cy="673614"/>
            <a:chOff x="6887512" y="3196955"/>
            <a:chExt cx="575831" cy="673614"/>
          </a:xfrm>
        </p:grpSpPr>
        <p:sp>
          <p:nvSpPr>
            <p:cNvPr id="36" name="Flecha derecha 35">
              <a:extLst>
                <a:ext uri="{FF2B5EF4-FFF2-40B4-BE49-F238E27FC236}">
                  <a16:creationId xmlns:a16="http://schemas.microsoft.com/office/drawing/2014/main" id="{69EC1124-2719-D9B0-1B1E-10A13F366976}"/>
                </a:ext>
              </a:extLst>
            </p:cNvPr>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7" name="Flecha derecha 18">
              <a:extLst>
                <a:ext uri="{FF2B5EF4-FFF2-40B4-BE49-F238E27FC236}">
                  <a16:creationId xmlns:a16="http://schemas.microsoft.com/office/drawing/2014/main" id="{E38CF5B8-E1DC-F6AF-9D0B-6D566DD6131C}"/>
                </a:ext>
              </a:extLst>
            </p:cNvPr>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38" name="Grupo 37">
            <a:extLst>
              <a:ext uri="{FF2B5EF4-FFF2-40B4-BE49-F238E27FC236}">
                <a16:creationId xmlns:a16="http://schemas.microsoft.com/office/drawing/2014/main" id="{116101ED-7A19-E9AD-FDF1-65CC205A5C2F}"/>
              </a:ext>
            </a:extLst>
          </p:cNvPr>
          <p:cNvGrpSpPr/>
          <p:nvPr/>
        </p:nvGrpSpPr>
        <p:grpSpPr>
          <a:xfrm>
            <a:off x="859787" y="4700900"/>
            <a:ext cx="2716187" cy="1629712"/>
            <a:chOff x="3899706" y="2718906"/>
            <a:chExt cx="2716187" cy="1629712"/>
          </a:xfrm>
        </p:grpSpPr>
        <p:sp>
          <p:nvSpPr>
            <p:cNvPr id="39" name="Rectángulo redondeado 38">
              <a:extLst>
                <a:ext uri="{FF2B5EF4-FFF2-40B4-BE49-F238E27FC236}">
                  <a16:creationId xmlns:a16="http://schemas.microsoft.com/office/drawing/2014/main" id="{88951DD8-DD20-E4E3-73B9-D9B1723F9F9C}"/>
                </a:ext>
              </a:extLst>
            </p:cNvPr>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a:extLst>
                <a:ext uri="{FF2B5EF4-FFF2-40B4-BE49-F238E27FC236}">
                  <a16:creationId xmlns:a16="http://schemas.microsoft.com/office/drawing/2014/main" id="{BA6C9756-0DEC-7FC4-4D5A-C3776359D33E}"/>
                </a:ext>
              </a:extLst>
            </p:cNvPr>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DEMO</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36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13634" y="1365462"/>
            <a:ext cx="9764732" cy="5492537"/>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IMPLICACIONES ÉTICAS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953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2">
            <a:extLst>
              <a:ext uri="{FF2B5EF4-FFF2-40B4-BE49-F238E27FC236}">
                <a16:creationId xmlns:a16="http://schemas.microsoft.com/office/drawing/2014/main" id="{8BF9093F-BFDC-F721-F906-531D8584E6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005579BB-AC0E-42AA-5B88-B26B6C510C76}"/>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ítulo 1">
            <a:extLst>
              <a:ext uri="{FF2B5EF4-FFF2-40B4-BE49-F238E27FC236}">
                <a16:creationId xmlns:a16="http://schemas.microsoft.com/office/drawing/2014/main" id="{4A21A876-917B-6997-4DBA-1307F8A03061}"/>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IMPLICACIONES ÉTICAS</a:t>
            </a:r>
          </a:p>
        </p:txBody>
      </p:sp>
      <p:pic>
        <p:nvPicPr>
          <p:cNvPr id="8" name="Gráfico 7">
            <a:extLst>
              <a:ext uri="{FF2B5EF4-FFF2-40B4-BE49-F238E27FC236}">
                <a16:creationId xmlns:a16="http://schemas.microsoft.com/office/drawing/2014/main" id="{02521233-E051-6A84-A505-8934B6C79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1818625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CONCLUSIONES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405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90%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6364609" y="4267832"/>
            <a:ext cx="5486921" cy="1297115"/>
          </a:xfrm>
        </p:spPr>
        <p:txBody>
          <a:bodyPr vert="horz" lIns="91440" tIns="45720" rIns="91440" bIns="45720" rtlCol="0" anchor="t">
            <a:noAutofit/>
          </a:bodyPr>
          <a:lstStyle/>
          <a:p>
            <a:r>
              <a:rPr lang="en-US" sz="5400" b="1" kern="1200" dirty="0">
                <a:solidFill>
                  <a:schemeClr val="tx2"/>
                </a:solidFill>
                <a:latin typeface="Calibri" panose="020F0502020204030204" pitchFamily="34" charset="0"/>
                <a:cs typeface="Calibri" panose="020F0502020204030204" pitchFamily="34" charset="0"/>
              </a:rPr>
              <a:t>MUCHAS GRACIAS</a:t>
            </a:r>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1017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INTRODUCCIÓN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1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000"/>
                                        <p:tgtEl>
                                          <p:spTgt spid="13"/>
                                        </p:tgtEl>
                                      </p:cBhvr>
                                    </p:animEffect>
                                  </p:childTnLst>
                                </p:cTn>
                              </p:par>
                              <p:par>
                                <p:cTn id="22" presetID="22"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METODOLOGÍA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228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OBJETIVOS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893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41" name="Grupo 40">
            <a:extLst>
              <a:ext uri="{FF2B5EF4-FFF2-40B4-BE49-F238E27FC236}">
                <a16:creationId xmlns:a16="http://schemas.microsoft.com/office/drawing/2014/main" id="{1C0E19E5-0932-1F4B-B1F1-80C9994F1914}"/>
              </a:ext>
            </a:extLst>
          </p:cNvPr>
          <p:cNvGrpSpPr/>
          <p:nvPr/>
        </p:nvGrpSpPr>
        <p:grpSpPr>
          <a:xfrm>
            <a:off x="1717465" y="4292247"/>
            <a:ext cx="8757071" cy="1862797"/>
            <a:chOff x="1767441" y="4292247"/>
            <a:chExt cx="8757071" cy="1862797"/>
          </a:xfrm>
        </p:grpSpPr>
        <p:sp>
          <p:nvSpPr>
            <p:cNvPr id="7" name="Elipse 6"/>
            <p:cNvSpPr/>
            <p:nvPr/>
          </p:nvSpPr>
          <p:spPr>
            <a:xfrm>
              <a:off x="2067025"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266748" y="449196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767441" y="552130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872211"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4071934" y="449196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572627" y="552130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677396"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877119" y="449196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377812" y="552130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482582"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682305" y="449196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182998" y="552130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287768"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487490" y="449196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988184" y="552130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grpSp>
      <p:grpSp>
        <p:nvGrpSpPr>
          <p:cNvPr id="42" name="Grupo 41">
            <a:extLst>
              <a:ext uri="{FF2B5EF4-FFF2-40B4-BE49-F238E27FC236}">
                <a16:creationId xmlns:a16="http://schemas.microsoft.com/office/drawing/2014/main" id="{3F745A66-2DFD-97E8-991B-B360E15AD2A2}"/>
              </a:ext>
            </a:extLst>
          </p:cNvPr>
          <p:cNvGrpSpPr/>
          <p:nvPr/>
        </p:nvGrpSpPr>
        <p:grpSpPr>
          <a:xfrm>
            <a:off x="840437" y="1628593"/>
            <a:ext cx="10511126" cy="2048041"/>
            <a:chOff x="840437" y="1628593"/>
            <a:chExt cx="10511126" cy="2048041"/>
          </a:xfrm>
        </p:grpSpPr>
        <p:sp>
          <p:nvSpPr>
            <p:cNvPr id="3" name="Elipse 2">
              <a:extLst>
                <a:ext uri="{FF2B5EF4-FFF2-40B4-BE49-F238E27FC236}">
                  <a16:creationId xmlns:a16="http://schemas.microsoft.com/office/drawing/2014/main" id="{C05E63B0-E170-B845-9759-0E3BAAD66ED2}"/>
                </a:ext>
              </a:extLst>
            </p:cNvPr>
            <p:cNvSpPr/>
            <p:nvPr/>
          </p:nvSpPr>
          <p:spPr>
            <a:xfrm>
              <a:off x="5627420" y="1628593"/>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a:p>
          </p:txBody>
        </p:sp>
        <p:sp>
          <p:nvSpPr>
            <p:cNvPr id="6" name="Rectángulo 5" descr="Usuarios">
              <a:extLst>
                <a:ext uri="{FF2B5EF4-FFF2-40B4-BE49-F238E27FC236}">
                  <a16:creationId xmlns:a16="http://schemas.microsoft.com/office/drawing/2014/main" id="{A56A82F1-020C-C80B-B720-148267FD257E}"/>
                </a:ext>
              </a:extLst>
            </p:cNvPr>
            <p:cNvSpPr/>
            <p:nvPr/>
          </p:nvSpPr>
          <p:spPr>
            <a:xfrm>
              <a:off x="5827143" y="1828315"/>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s-ES"/>
            </a:p>
          </p:txBody>
        </p:sp>
        <p:grpSp>
          <p:nvGrpSpPr>
            <p:cNvPr id="13" name="Grupo 12">
              <a:extLst>
                <a:ext uri="{FF2B5EF4-FFF2-40B4-BE49-F238E27FC236}">
                  <a16:creationId xmlns:a16="http://schemas.microsoft.com/office/drawing/2014/main" id="{A3B8CC92-398D-7AA7-11FD-C8D9ACFF4C6D}"/>
                </a:ext>
              </a:extLst>
            </p:cNvPr>
            <p:cNvGrpSpPr/>
            <p:nvPr/>
          </p:nvGrpSpPr>
          <p:grpSpPr>
            <a:xfrm>
              <a:off x="840437" y="2672411"/>
              <a:ext cx="10511126" cy="1004223"/>
              <a:chOff x="2236" y="3318906"/>
              <a:chExt cx="10511126" cy="1004223"/>
            </a:xfrm>
          </p:grpSpPr>
          <p:sp>
            <p:nvSpPr>
              <p:cNvPr id="38" name="Rectángulo 37">
                <a:extLst>
                  <a:ext uri="{FF2B5EF4-FFF2-40B4-BE49-F238E27FC236}">
                    <a16:creationId xmlns:a16="http://schemas.microsoft.com/office/drawing/2014/main" id="{7D31A2AA-E965-977B-C6A8-54CA857653D7}"/>
                  </a:ext>
                </a:extLst>
              </p:cNvPr>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s-ES"/>
              </a:p>
            </p:txBody>
          </p:sp>
          <p:sp>
            <p:nvSpPr>
              <p:cNvPr id="39" name="CuadroTexto 38">
                <a:extLst>
                  <a:ext uri="{FF2B5EF4-FFF2-40B4-BE49-F238E27FC236}">
                    <a16:creationId xmlns:a16="http://schemas.microsoft.com/office/drawing/2014/main" id="{A0BEBEE0-6B23-8E9E-A736-A157D5562C28}"/>
                  </a:ext>
                </a:extLst>
              </p:cNvPr>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BACKEND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610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2731</TotalTime>
  <Words>2356</Words>
  <Application>Microsoft Macintosh PowerPoint</Application>
  <PresentationFormat>Panorámica</PresentationFormat>
  <Paragraphs>224</Paragraphs>
  <Slides>28</Slides>
  <Notes>28</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Aptos</vt:lpstr>
      <vt:lpstr>Aptos Display</vt:lpstr>
      <vt:lpstr>Arial</vt:lpstr>
      <vt:lpstr>Calibri</vt:lpstr>
      <vt:lpstr>Söhne</vt:lpstr>
      <vt:lpstr>ui-sans-serif</vt:lpstr>
      <vt:lpstr>Tema de Office</vt:lpstr>
      <vt:lpstr>GESTIÓN Y SEGUIMIENTO DE SERIES PARA GRUPOS FAMILIARES</vt:lpstr>
      <vt:lpstr>ÍNDICE</vt:lpstr>
      <vt:lpstr>INTRODUCCIÓN</vt:lpstr>
      <vt:lpstr>INTRODUCCIÓN</vt:lpstr>
      <vt:lpstr>METODOLOGÍA</vt:lpstr>
      <vt:lpstr>METODOLOGÍA</vt:lpstr>
      <vt:lpstr>OBJETIVOS</vt:lpstr>
      <vt:lpstr>OBJETIVOS</vt:lpstr>
      <vt:lpstr>BACKEND</vt:lpstr>
      <vt:lpstr>BACKEND</vt:lpstr>
      <vt:lpstr>BACKEND (API)</vt:lpstr>
      <vt:lpstr>BACKEND (MariaDB)</vt:lpstr>
      <vt:lpstr>BACKEND (Cloudflare, Traefik)</vt:lpstr>
      <vt:lpstr>FRONTEND</vt:lpstr>
      <vt:lpstr>FRONTEND</vt:lpstr>
      <vt:lpstr>FRONTEND (Ejemplos)</vt:lpstr>
      <vt:lpstr>DESPLIEGUE</vt:lpstr>
      <vt:lpstr>DESPLIEGUE</vt:lpstr>
      <vt:lpstr>DESPLIEGUE (Android)</vt:lpstr>
      <vt:lpstr>DESPLIEGUE (iOS)</vt:lpstr>
      <vt:lpstr>DEMO</vt:lpstr>
      <vt:lpstr>DEMO</vt:lpstr>
      <vt:lpstr>IMPLICACIONES ÉTICAS</vt:lpstr>
      <vt:lpstr>IMPLICACIONES ÉTICAS</vt:lpstr>
      <vt:lpstr>CONCLUSIONES</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31</cp:revision>
  <dcterms:created xsi:type="dcterms:W3CDTF">2024-05-05T15:37:28Z</dcterms:created>
  <dcterms:modified xsi:type="dcterms:W3CDTF">2024-05-29T11:24:17Z</dcterms:modified>
</cp:coreProperties>
</file>